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60" r:id="rId13"/>
  </p:sldMasterIdLst>
  <p:notesMasterIdLst>
    <p:notesMasterId r:id="rId17"/>
  </p:notesMasterIdLst>
  <p:handoutMasterIdLst>
    <p:handoutMasterId r:id="rId15"/>
  </p:handout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274" r:id="rId37"/>
    <p:sldId id="275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001" autoAdjust="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96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handoutMaster" Target="handoutMasters/handoutMaster1.xml"></Relationship><Relationship Id="rId17" Type="http://schemas.openxmlformats.org/officeDocument/2006/relationships/notesMaster" Target="notesMasters/notesMaster1.xml"></Relationship><Relationship Id="rId19" Type="http://schemas.openxmlformats.org/officeDocument/2006/relationships/slide" Target="slides/slide1.xml"></Relationship><Relationship Id="rId20" Type="http://schemas.openxmlformats.org/officeDocument/2006/relationships/slide" Target="slides/slide2.xml"></Relationship><Relationship Id="rId21" Type="http://schemas.openxmlformats.org/officeDocument/2006/relationships/slide" Target="slides/slide3.xml"></Relationship><Relationship Id="rId22" Type="http://schemas.openxmlformats.org/officeDocument/2006/relationships/slide" Target="slides/slide4.xml"></Relationship><Relationship Id="rId23" Type="http://schemas.openxmlformats.org/officeDocument/2006/relationships/slide" Target="slides/slide5.xml"></Relationship><Relationship Id="rId24" Type="http://schemas.openxmlformats.org/officeDocument/2006/relationships/slide" Target="slides/slide6.xml"></Relationship><Relationship Id="rId25" Type="http://schemas.openxmlformats.org/officeDocument/2006/relationships/slide" Target="slides/slide7.xml"></Relationship><Relationship Id="rId26" Type="http://schemas.openxmlformats.org/officeDocument/2006/relationships/slide" Target="slides/slide8.xml"></Relationship><Relationship Id="rId27" Type="http://schemas.openxmlformats.org/officeDocument/2006/relationships/slide" Target="slides/slide9.xml"></Relationship><Relationship Id="rId28" Type="http://schemas.openxmlformats.org/officeDocument/2006/relationships/slide" Target="slides/slide10.xml"></Relationship><Relationship Id="rId29" Type="http://schemas.openxmlformats.org/officeDocument/2006/relationships/slide" Target="slides/slide11.xml"></Relationship><Relationship Id="rId30" Type="http://schemas.openxmlformats.org/officeDocument/2006/relationships/slide" Target="slides/slide12.xml"></Relationship><Relationship Id="rId31" Type="http://schemas.openxmlformats.org/officeDocument/2006/relationships/slide" Target="slides/slide13.xml"></Relationship><Relationship Id="rId32" Type="http://schemas.openxmlformats.org/officeDocument/2006/relationships/slide" Target="slides/slide14.xml"></Relationship><Relationship Id="rId33" Type="http://schemas.openxmlformats.org/officeDocument/2006/relationships/slide" Target="slides/slide15.xml"></Relationship><Relationship Id="rId34" Type="http://schemas.openxmlformats.org/officeDocument/2006/relationships/slide" Target="slides/slide16.xml"></Relationship><Relationship Id="rId35" Type="http://schemas.openxmlformats.org/officeDocument/2006/relationships/slide" Target="slides/slide17.xml"></Relationship><Relationship Id="rId36" Type="http://schemas.openxmlformats.org/officeDocument/2006/relationships/slide" Target="slides/slide18.xml"></Relationship><Relationship Id="rId37" Type="http://schemas.openxmlformats.org/officeDocument/2006/relationships/slide" Target="slides/slide19.xml"></Relationship><Relationship Id="rId38" Type="http://schemas.openxmlformats.org/officeDocument/2006/relationships/slide" Target="slides/slide20.xml"></Relationship><Relationship Id="rId40" Type="http://schemas.openxmlformats.org/officeDocument/2006/relationships/viewProps" Target="viewProps.xml"></Relationship><Relationship Id="rId41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image" Target="../media/fImage11409202841.png"></Relationship><Relationship Id="rId4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3051281004464.png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1035691015705.png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652741028145.png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11008511033281.png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2065481046827.png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2542881059961.png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213046106491.png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9027031072995.png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1222901081942.png"></Relationship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1454171094827.png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526101928467.png"></Relationship></Relationships>
</file>

<file path=ppt/slides/_rels/slide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11111011105436.png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1533216936334.png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70585946500.png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221209959169.png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136703965724.png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88878971478.png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137189989358.png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71244996962.pn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송태수/AppData/Roaming/PolarisOffice/ETemp/14176_7677368/fImage114092028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0" descr="C:/Users/송태수/AppData/Roaming/PolarisOffice/ETemp/14176_7677368/fImage305128100446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1" descr="C:/Users/송태수/AppData/Roaming/PolarisOffice/ETemp/14176_7677368/fImage103569101570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2" descr="C:/Users/송태수/AppData/Roaming/PolarisOffice/ETemp/14176_7677368/fImage65274102814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3" descr="C:/Users/송태수/AppData/Roaming/PolarisOffice/ETemp/14176_7677368/fImage1100851103328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4" descr="C:/Users/송태수/AppData/Roaming/PolarisOffice/ETemp/14176_7677368/fImage206548104682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5" descr="C:/Users/송태수/AppData/Roaming/PolarisOffice/ETemp/14176_7677368/fImage254288105996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6" descr="C:/Users/송태수/AppData/Roaming/PolarisOffice/ETemp/14176_7677368/fImage21304610649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7" descr="C:/Users/송태수/AppData/Roaming/PolarisOffice/ETemp/14176_7677368/fImage902703107299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8" descr="C:/Users/송태수/AppData/Roaming/PolarisOffice/ETemp/14176_7677368/fImage122290108194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9" descr="C:/Users/송태수/AppData/Roaming/PolarisOffice/ETemp/14176_7677368/fImage145417109482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C:/Users/송태수/AppData/Roaming/PolarisOffice/ETemp/14176_7677368/fImage52610192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0" descr="C:/Users/송태수/AppData/Roaming/PolarisOffice/ETemp/14176_7677368/fImage1111101110543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" descr="C:/Users/송태수/AppData/Roaming/PolarisOffice/ETemp/14176_7677368/fImage153321693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4" descr="C:/Users/송태수/AppData/Roaming/PolarisOffice/ETemp/14176_7677368/fImage7058594650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5" descr="C:/Users/송태수/AppData/Roaming/PolarisOffice/ETemp/14176_7677368/fImage2212099591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 descr="C:/Users/송태수/AppData/Roaming/PolarisOffice/ETemp/14176_7677368/fImage1367039657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7" descr="C:/Users/송태수/AppData/Roaming/PolarisOffice/ETemp/14176_7677368/fImage8887897147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8" descr="C:/Users/송태수/AppData/Roaming/PolarisOffice/ETemp/14176_7677368/fImage13718998935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9" descr="C:/Users/송태수/AppData/Roaming/PolarisOffice/ETemp/14176_7677368/fImage7124499696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20</Pages>
  <Paragraphs>1</Paragraphs>
  <Words>1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silmxmail</dc:creator>
  <cp:lastModifiedBy>silmxmail</cp:lastModifiedBy>
  <dc:title>PowerPoint 프레젠테이션</dc:title>
  <cp:version>9.103.88.44548</cp:version>
</cp:coreProperties>
</file>